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5D91"/>
    <a:srgbClr val="EE8404"/>
    <a:srgbClr val="F57F29"/>
    <a:srgbClr val="006D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02" d="100"/>
          <a:sy n="102" d="100"/>
        </p:scale>
        <p:origin x="83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101" d="100"/>
          <a:sy n="101" d="100"/>
        </p:scale>
        <p:origin x="3552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72B9F7-C2BB-440F-A90A-6FE9778870E2}" type="datetimeFigureOut">
              <a:rPr lang="en-US" smtClean="0"/>
              <a:pPr/>
              <a:t>9/5/2024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37DE0-6A2E-46DE-9A99-E916CCD02CD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7550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837DE0-6A2E-46DE-9A99-E916CCD02CD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7669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BC1C6-32CB-40DA-9020-0E097C44E109}" type="datetime1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A20B4-FC86-4E60-84F3-5354D2278F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231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white background with orange text&#10;&#10;Description automatically generated">
            <a:extLst>
              <a:ext uri="{FF2B5EF4-FFF2-40B4-BE49-F238E27FC236}">
                <a16:creationId xmlns:a16="http://schemas.microsoft.com/office/drawing/2014/main" id="{53C8CB92-043A-6CD8-1503-7137FE85AEF5}"/>
              </a:ext>
            </a:extLst>
          </p:cNvPr>
          <p:cNvPicPr/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CD7C259F-EF2F-CC14-071B-93477BE19A6A}"/>
              </a:ext>
            </a:extLst>
          </p:cNvPr>
          <p:cNvCxnSpPr>
            <a:cxnSpLocks/>
          </p:cNvCxnSpPr>
          <p:nvPr userDrawn="1"/>
        </p:nvCxnSpPr>
        <p:spPr>
          <a:xfrm>
            <a:off x="0" y="6155701"/>
            <a:ext cx="12192000" cy="0"/>
          </a:xfrm>
          <a:prstGeom prst="line">
            <a:avLst/>
          </a:prstGeom>
          <a:ln w="57150">
            <a:solidFill>
              <a:srgbClr val="005D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>
            <a:extLst>
              <a:ext uri="{FF2B5EF4-FFF2-40B4-BE49-F238E27FC236}">
                <a16:creationId xmlns:a16="http://schemas.microsoft.com/office/drawing/2014/main" id="{7909FAC8-6170-0473-1BB0-8D6DD928D80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512010" y="130103"/>
            <a:ext cx="2527590" cy="631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6495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196" b="3169"/>
          <a:stretch/>
        </p:blipFill>
        <p:spPr>
          <a:xfrm>
            <a:off x="6580711" y="6356355"/>
            <a:ext cx="5611290" cy="5016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4BCADD-4895-46EF-B1F2-58478F3D5B14}" type="datetime1">
              <a:rPr lang="en-US" smtClean="0"/>
              <a:pPr/>
              <a:t>9/5/2024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2A20B4-FC86-4E60-84F3-5354D2278F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5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421FF-7906-4989-BD01-D03968A18C03}" type="datetime1">
              <a:rPr lang="en-US" smtClean="0"/>
              <a:pPr/>
              <a:t>9/5/2024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5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5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A20B4-FC86-4E60-84F3-5354D2278F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6799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7" r:id="rId3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175" indent="-257175" algn="l" defTabSz="6858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685800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spcBef>
          <a:spcPct val="20000"/>
        </a:spcBef>
        <a:buFont typeface="Arial" pitchFamily="34" charset="0"/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spcBef>
          <a:spcPct val="20000"/>
        </a:spcBef>
        <a:buFont typeface="Arial" pitchFamily="34" charset="0"/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Arial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2EB48E3-8302-7E4D-9538-30D3EA653C4B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alphaModFix amt="2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752600"/>
            <a:ext cx="12182483" cy="5105400"/>
          </a:xfrm>
          <a:prstGeom prst="rect">
            <a:avLst/>
          </a:prstGeom>
        </p:spPr>
      </p:pic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ACB21C96-2425-78C3-B03C-D31164960253}"/>
              </a:ext>
            </a:extLst>
          </p:cNvPr>
          <p:cNvSpPr/>
          <p:nvPr/>
        </p:nvSpPr>
        <p:spPr>
          <a:xfrm>
            <a:off x="-9517" y="6019800"/>
            <a:ext cx="12201517" cy="838200"/>
          </a:xfrm>
          <a:prstGeom prst="roundRect">
            <a:avLst>
              <a:gd name="adj" fmla="val 922"/>
            </a:avLst>
          </a:prstGeom>
          <a:solidFill>
            <a:srgbClr val="FFFFFF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2A8D9C0-AB17-FB2F-C21F-DBDB8D5BE0F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899" t="6861" r="-1" b="48425"/>
          <a:stretch/>
        </p:blipFill>
        <p:spPr bwMode="auto">
          <a:xfrm>
            <a:off x="1722120" y="6096000"/>
            <a:ext cx="2011680" cy="6595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D9C3750B-29EE-F5CB-EABA-A5426EAE3EF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343283" y="151580"/>
            <a:ext cx="5486400" cy="1372420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F2DF6393-EE15-A6F0-43F2-70189271F626}"/>
              </a:ext>
            </a:extLst>
          </p:cNvPr>
          <p:cNvCxnSpPr>
            <a:cxnSpLocks/>
          </p:cNvCxnSpPr>
          <p:nvPr/>
        </p:nvCxnSpPr>
        <p:spPr>
          <a:xfrm>
            <a:off x="-9517" y="1676400"/>
            <a:ext cx="12192000" cy="0"/>
          </a:xfrm>
          <a:prstGeom prst="line">
            <a:avLst/>
          </a:prstGeom>
          <a:ln w="57150">
            <a:solidFill>
              <a:srgbClr val="EE84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39173F3-3D7C-49E8-28A0-FB5AC6950DC6}"/>
              </a:ext>
            </a:extLst>
          </p:cNvPr>
          <p:cNvCxnSpPr>
            <a:cxnSpLocks/>
          </p:cNvCxnSpPr>
          <p:nvPr/>
        </p:nvCxnSpPr>
        <p:spPr>
          <a:xfrm>
            <a:off x="-9517" y="1752600"/>
            <a:ext cx="12192000" cy="0"/>
          </a:xfrm>
          <a:prstGeom prst="line">
            <a:avLst/>
          </a:prstGeom>
          <a:ln w="57150">
            <a:solidFill>
              <a:srgbClr val="005D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8">
            <a:extLst>
              <a:ext uri="{FF2B5EF4-FFF2-40B4-BE49-F238E27FC236}">
                <a16:creationId xmlns:a16="http://schemas.microsoft.com/office/drawing/2014/main" id="{AF0994FF-0256-C8C5-4530-543E657D07D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05" t="14176" r="34536" b="56922"/>
          <a:stretch/>
        </p:blipFill>
        <p:spPr bwMode="auto">
          <a:xfrm>
            <a:off x="76200" y="6194938"/>
            <a:ext cx="1554480" cy="461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Subtitle 2">
            <a:extLst>
              <a:ext uri="{FF2B5EF4-FFF2-40B4-BE49-F238E27FC236}">
                <a16:creationId xmlns:a16="http://schemas.microsoft.com/office/drawing/2014/main" id="{AC5F38C1-289A-F5BC-38B2-4BDDA11EFC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0851" y="2057400"/>
            <a:ext cx="10611264" cy="1049081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rgbClr val="006DA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Title</a:t>
            </a:r>
            <a:endParaRPr lang="en-US" sz="3200" dirty="0">
              <a:solidFill>
                <a:srgbClr val="006DA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7D0F2E4E-D213-A264-7FFD-1434C6EF81F8}"/>
              </a:ext>
            </a:extLst>
          </p:cNvPr>
          <p:cNvSpPr txBox="1">
            <a:spLocks/>
          </p:cNvSpPr>
          <p:nvPr/>
        </p:nvSpPr>
        <p:spPr>
          <a:xfrm>
            <a:off x="3657600" y="3887329"/>
            <a:ext cx="8534400" cy="12942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Author(s) Affiliation, </a:t>
            </a:r>
            <a:r>
              <a:rPr lang="en-US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Author(s) Affiliation, </a:t>
            </a:r>
            <a:r>
              <a:rPr lang="en-US" sz="1600" baseline="30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3,4,5</a:t>
            </a:r>
            <a:r>
              <a:rPr lang="en-US" sz="16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Author(s) Affiliation…..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B3E684E2-3383-905E-B1F9-89E80A3ADE25}"/>
              </a:ext>
            </a:extLst>
          </p:cNvPr>
          <p:cNvSpPr txBox="1">
            <a:spLocks/>
          </p:cNvSpPr>
          <p:nvPr/>
        </p:nvSpPr>
        <p:spPr>
          <a:xfrm>
            <a:off x="1980372" y="3124200"/>
            <a:ext cx="9906828" cy="6685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21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spcBef>
                <a:spcPct val="20000"/>
              </a:spcBef>
              <a:buFont typeface="Arial" pitchFamily="34" charset="0"/>
              <a:buNone/>
              <a:defRPr sz="15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>
                <a:solidFill>
                  <a:srgbClr val="F57F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Author(s) Name</a:t>
            </a:r>
            <a:r>
              <a:rPr lang="en-US" sz="2000" baseline="30000" dirty="0">
                <a:solidFill>
                  <a:srgbClr val="F57F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en-US" sz="2000" dirty="0">
                <a:solidFill>
                  <a:srgbClr val="F57F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Author(s) Name</a:t>
            </a:r>
            <a:r>
              <a:rPr lang="en-US" sz="2000" baseline="30000" dirty="0">
                <a:solidFill>
                  <a:srgbClr val="F57F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2000" dirty="0">
                <a:solidFill>
                  <a:srgbClr val="F57F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Author(s) Name</a:t>
            </a:r>
            <a:r>
              <a:rPr lang="en-US" sz="2000" baseline="30000" dirty="0">
                <a:solidFill>
                  <a:srgbClr val="F57F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2000" dirty="0">
                <a:solidFill>
                  <a:srgbClr val="F57F2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….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BF9602B-6CD8-5856-48D6-781708F75892}"/>
              </a:ext>
            </a:extLst>
          </p:cNvPr>
          <p:cNvCxnSpPr>
            <a:cxnSpLocks/>
          </p:cNvCxnSpPr>
          <p:nvPr/>
        </p:nvCxnSpPr>
        <p:spPr>
          <a:xfrm>
            <a:off x="-9517" y="6019800"/>
            <a:ext cx="12201517" cy="0"/>
          </a:xfrm>
          <a:prstGeom prst="line">
            <a:avLst/>
          </a:prstGeom>
          <a:ln w="57150">
            <a:solidFill>
              <a:srgbClr val="EE840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522426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>
            <a:extLst>
              <a:ext uri="{FF2B5EF4-FFF2-40B4-BE49-F238E27FC236}">
                <a16:creationId xmlns:a16="http://schemas.microsoft.com/office/drawing/2014/main" id="{1D0FC256-BC79-5758-A3D7-1315295058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9" y="76200"/>
            <a:ext cx="6153401" cy="614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800"/>
              </a:spcAft>
              <a:buClr>
                <a:srgbClr val="C00000"/>
              </a:buClr>
              <a:buSzPct val="100000"/>
            </a:pPr>
            <a:r>
              <a:rPr lang="en-US" sz="3600" u="sng" cap="small" dirty="0">
                <a:solidFill>
                  <a:srgbClr val="EE84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  <a:endParaRPr lang="en-US" sz="3200" b="1" u="sng" cap="small" dirty="0">
              <a:solidFill>
                <a:srgbClr val="EE840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CasellaDiTesto 6">
            <a:extLst>
              <a:ext uri="{FF2B5EF4-FFF2-40B4-BE49-F238E27FC236}">
                <a16:creationId xmlns:a16="http://schemas.microsoft.com/office/drawing/2014/main" id="{6895FDBB-F80C-12DF-1528-B5DC909E7848}"/>
              </a:ext>
            </a:extLst>
          </p:cNvPr>
          <p:cNvSpPr txBox="1"/>
          <p:nvPr/>
        </p:nvSpPr>
        <p:spPr>
          <a:xfrm>
            <a:off x="485525" y="1143000"/>
            <a:ext cx="112492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text;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text.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CasellaDiTesto 7">
            <a:extLst>
              <a:ext uri="{FF2B5EF4-FFF2-40B4-BE49-F238E27FC236}">
                <a16:creationId xmlns:a16="http://schemas.microsoft.com/office/drawing/2014/main" id="{54F24AE0-89B1-C2EB-FFB8-8113DC04836D}"/>
              </a:ext>
            </a:extLst>
          </p:cNvPr>
          <p:cNvSpPr txBox="1"/>
          <p:nvPr/>
        </p:nvSpPr>
        <p:spPr>
          <a:xfrm>
            <a:off x="228600" y="3276600"/>
            <a:ext cx="11791949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600"/>
              </a:spcAft>
            </a:pPr>
            <a:r>
              <a:rPr lang="en-US" sz="2400" u="sng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text: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text;</a:t>
            </a:r>
          </a:p>
          <a:p>
            <a:pPr marL="800100" lvl="1" indent="-34290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A45960D-42FC-73B9-E805-C4829549C725}"/>
              </a:ext>
            </a:extLst>
          </p:cNvPr>
          <p:cNvSpPr txBox="1"/>
          <p:nvPr/>
        </p:nvSpPr>
        <p:spPr>
          <a:xfrm>
            <a:off x="3640316" y="6257410"/>
            <a:ext cx="5715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title here Paper title here Paper title here Paper title here Paper title here Paper title here Paper title here </a:t>
            </a:r>
            <a:r>
              <a:rPr lang="en-US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</a:t>
            </a:r>
          </a:p>
        </p:txBody>
      </p:sp>
      <p:sp>
        <p:nvSpPr>
          <p:cNvPr id="13" name="CasellaDiTesto 19">
            <a:extLst>
              <a:ext uri="{FF2B5EF4-FFF2-40B4-BE49-F238E27FC236}">
                <a16:creationId xmlns:a16="http://schemas.microsoft.com/office/drawing/2014/main" id="{687886DB-3306-74E8-2BCF-F544DDC7A039}"/>
              </a:ext>
            </a:extLst>
          </p:cNvPr>
          <p:cNvSpPr txBox="1">
            <a:spLocks noChangeAspect="1"/>
          </p:cNvSpPr>
          <p:nvPr/>
        </p:nvSpPr>
        <p:spPr>
          <a:xfrm>
            <a:off x="9525000" y="6226632"/>
            <a:ext cx="1763472" cy="584775"/>
          </a:xfrm>
          <a:prstGeom prst="rect">
            <a:avLst/>
          </a:prstGeom>
          <a:noFill/>
          <a:ln w="50800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600" dirty="0"/>
              <a:t>Logos</a:t>
            </a:r>
            <a:br>
              <a:rPr lang="en-US" sz="1600" dirty="0"/>
            </a:br>
            <a:r>
              <a:rPr lang="en-US" sz="1600" dirty="0"/>
              <a:t>(If Applicable)</a:t>
            </a:r>
          </a:p>
        </p:txBody>
      </p:sp>
      <p:sp>
        <p:nvSpPr>
          <p:cNvPr id="14" name="Segnaposto numero diapositiva 5">
            <a:extLst>
              <a:ext uri="{FF2B5EF4-FFF2-40B4-BE49-F238E27FC236}">
                <a16:creationId xmlns:a16="http://schemas.microsoft.com/office/drawing/2014/main" id="{2E367097-7AB6-811E-9D41-66B39BA89DAC}"/>
              </a:ext>
            </a:extLst>
          </p:cNvPr>
          <p:cNvSpPr txBox="1">
            <a:spLocks/>
          </p:cNvSpPr>
          <p:nvPr/>
        </p:nvSpPr>
        <p:spPr>
          <a:xfrm>
            <a:off x="11353800" y="6409151"/>
            <a:ext cx="727435" cy="2964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7F9989C-DCC3-4BF9-8263-64584E5A4164}" type="slidenum">
              <a:rPr lang="it-IT" sz="1800" smtClean="0">
                <a:solidFill>
                  <a:srgbClr val="F57F29"/>
                </a:solidFill>
              </a:rPr>
              <a:pPr algn="r"/>
              <a:t>2</a:t>
            </a:fld>
            <a:r>
              <a:rPr lang="it-IT" sz="1800" dirty="0">
                <a:solidFill>
                  <a:srgbClr val="F57F29"/>
                </a:solidFill>
              </a:rPr>
              <a:t>/XX</a:t>
            </a:r>
          </a:p>
        </p:txBody>
      </p:sp>
    </p:spTree>
    <p:extLst>
      <p:ext uri="{BB962C8B-B14F-4D97-AF65-F5344CB8AC3E}">
        <p14:creationId xmlns:p14="http://schemas.microsoft.com/office/powerpoint/2010/main" val="828673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3E6F49A-F7FF-5029-0044-EFFFC3003963}"/>
              </a:ext>
            </a:extLst>
          </p:cNvPr>
          <p:cNvSpPr txBox="1"/>
          <p:nvPr/>
        </p:nvSpPr>
        <p:spPr>
          <a:xfrm>
            <a:off x="3640316" y="6257410"/>
            <a:ext cx="5715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title here Paper title here Paper title here Paper title here Paper title here Paper title here Paper title here </a:t>
            </a:r>
            <a:r>
              <a:rPr lang="en-US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</a:t>
            </a:r>
          </a:p>
        </p:txBody>
      </p:sp>
      <p:sp>
        <p:nvSpPr>
          <p:cNvPr id="4" name="CasellaDiTesto 19">
            <a:extLst>
              <a:ext uri="{FF2B5EF4-FFF2-40B4-BE49-F238E27FC236}">
                <a16:creationId xmlns:a16="http://schemas.microsoft.com/office/drawing/2014/main" id="{DAE072A2-41CB-FB91-1D6E-FC2175E17CCA}"/>
              </a:ext>
            </a:extLst>
          </p:cNvPr>
          <p:cNvSpPr txBox="1">
            <a:spLocks noChangeAspect="1"/>
          </p:cNvSpPr>
          <p:nvPr/>
        </p:nvSpPr>
        <p:spPr>
          <a:xfrm>
            <a:off x="9525000" y="6226632"/>
            <a:ext cx="1763472" cy="584775"/>
          </a:xfrm>
          <a:prstGeom prst="rect">
            <a:avLst/>
          </a:prstGeom>
          <a:noFill/>
          <a:ln w="50800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600" dirty="0"/>
              <a:t>Logos</a:t>
            </a:r>
            <a:br>
              <a:rPr lang="en-US" sz="1600" dirty="0"/>
            </a:br>
            <a:r>
              <a:rPr lang="en-US" sz="1600" dirty="0"/>
              <a:t>(If Applicable)</a:t>
            </a:r>
          </a:p>
        </p:txBody>
      </p:sp>
      <p:sp>
        <p:nvSpPr>
          <p:cNvPr id="6" name="CasellaDiTesto 6">
            <a:extLst>
              <a:ext uri="{FF2B5EF4-FFF2-40B4-BE49-F238E27FC236}">
                <a16:creationId xmlns:a16="http://schemas.microsoft.com/office/drawing/2014/main" id="{4469C83F-B47F-B785-1D88-4FCCC41B681F}"/>
              </a:ext>
            </a:extLst>
          </p:cNvPr>
          <p:cNvSpPr txBox="1"/>
          <p:nvPr/>
        </p:nvSpPr>
        <p:spPr>
          <a:xfrm>
            <a:off x="485525" y="1143000"/>
            <a:ext cx="11249276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text;</a:t>
            </a:r>
          </a:p>
          <a:p>
            <a:pPr marL="971550" lvl="1" indent="-514350">
              <a:spcAft>
                <a:spcPts val="600"/>
              </a:spcAft>
              <a:buFont typeface="Wingdings" panose="05000000000000000000" pitchFamily="2" charset="2"/>
              <a:buChar char="ü"/>
            </a:pPr>
            <a:r>
              <a:rPr lang="en-US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text.</a:t>
            </a:r>
            <a:endParaRPr lang="en-US" sz="2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Segnaposto numero diapositiva 5">
            <a:extLst>
              <a:ext uri="{FF2B5EF4-FFF2-40B4-BE49-F238E27FC236}">
                <a16:creationId xmlns:a16="http://schemas.microsoft.com/office/drawing/2014/main" id="{AEB07A3D-99BD-76A0-2F56-7D6A3413409E}"/>
              </a:ext>
            </a:extLst>
          </p:cNvPr>
          <p:cNvSpPr txBox="1">
            <a:spLocks/>
          </p:cNvSpPr>
          <p:nvPr/>
        </p:nvSpPr>
        <p:spPr>
          <a:xfrm>
            <a:off x="11353800" y="6409151"/>
            <a:ext cx="727435" cy="2964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7F9989C-DCC3-4BF9-8263-64584E5A4164}" type="slidenum">
              <a:rPr lang="it-IT" sz="1800" smtClean="0">
                <a:solidFill>
                  <a:srgbClr val="F57F29"/>
                </a:solidFill>
              </a:rPr>
              <a:pPr algn="r"/>
              <a:t>3</a:t>
            </a:fld>
            <a:r>
              <a:rPr lang="it-IT" sz="1800" dirty="0">
                <a:solidFill>
                  <a:srgbClr val="F57F29"/>
                </a:solidFill>
              </a:rPr>
              <a:t>/XX</a:t>
            </a:r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92084035-CDAD-8259-6799-2FCBEC808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9" y="76200"/>
            <a:ext cx="6153401" cy="614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800"/>
              </a:spcAft>
              <a:buClr>
                <a:srgbClr val="C00000"/>
              </a:buClr>
              <a:buSzPct val="100000"/>
            </a:pPr>
            <a:r>
              <a:rPr lang="en-US" sz="3600" u="sng" cap="small" dirty="0">
                <a:solidFill>
                  <a:srgbClr val="EE84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  <a:endParaRPr lang="en-US" sz="3200" b="1" u="sng" cap="small" dirty="0">
              <a:solidFill>
                <a:srgbClr val="EE840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77027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CFB56A8-4FF8-DDE7-126C-0BB4CDC7CFFE}"/>
              </a:ext>
            </a:extLst>
          </p:cNvPr>
          <p:cNvSpPr txBox="1"/>
          <p:nvPr/>
        </p:nvSpPr>
        <p:spPr>
          <a:xfrm>
            <a:off x="3640316" y="6257410"/>
            <a:ext cx="571500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400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Paper title here Paper title here Paper title here Paper title here Paper title here Paper title here Paper title here </a:t>
            </a:r>
            <a:r>
              <a:rPr lang="en-US" sz="1400" b="1" i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en-US" sz="1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Presenter name</a:t>
            </a:r>
          </a:p>
        </p:txBody>
      </p:sp>
      <p:sp>
        <p:nvSpPr>
          <p:cNvPr id="4" name="CasellaDiTesto 19">
            <a:extLst>
              <a:ext uri="{FF2B5EF4-FFF2-40B4-BE49-F238E27FC236}">
                <a16:creationId xmlns:a16="http://schemas.microsoft.com/office/drawing/2014/main" id="{CE3A05CF-BD83-DE73-C912-98C95AE7498F}"/>
              </a:ext>
            </a:extLst>
          </p:cNvPr>
          <p:cNvSpPr txBox="1">
            <a:spLocks noChangeAspect="1"/>
          </p:cNvSpPr>
          <p:nvPr/>
        </p:nvSpPr>
        <p:spPr>
          <a:xfrm>
            <a:off x="9525000" y="6226632"/>
            <a:ext cx="1763472" cy="584775"/>
          </a:xfrm>
          <a:prstGeom prst="rect">
            <a:avLst/>
          </a:prstGeom>
          <a:noFill/>
          <a:ln w="50800">
            <a:solidFill>
              <a:schemeClr val="bg1">
                <a:lumMod val="50000"/>
              </a:schemeClr>
            </a:solidFill>
            <a:prstDash val="dash"/>
          </a:ln>
        </p:spPr>
        <p:txBody>
          <a:bodyPr wrap="square" rtlCol="0" anchor="ctr" anchorCtr="0">
            <a:spAutoFit/>
          </a:bodyPr>
          <a:lstStyle/>
          <a:p>
            <a:pPr algn="ctr"/>
            <a:r>
              <a:rPr lang="en-US" sz="1600" dirty="0"/>
              <a:t>Logos</a:t>
            </a:r>
            <a:br>
              <a:rPr lang="en-US" sz="1600" dirty="0"/>
            </a:br>
            <a:r>
              <a:rPr lang="en-US" sz="1600" dirty="0"/>
              <a:t>(If Applicable)</a:t>
            </a:r>
          </a:p>
        </p:txBody>
      </p:sp>
      <p:sp>
        <p:nvSpPr>
          <p:cNvPr id="5" name="Segnaposto numero diapositiva 5">
            <a:extLst>
              <a:ext uri="{FF2B5EF4-FFF2-40B4-BE49-F238E27FC236}">
                <a16:creationId xmlns:a16="http://schemas.microsoft.com/office/drawing/2014/main" id="{3CCD1DF4-6B48-4612-3821-45FDF45C97E1}"/>
              </a:ext>
            </a:extLst>
          </p:cNvPr>
          <p:cNvSpPr txBox="1">
            <a:spLocks/>
          </p:cNvSpPr>
          <p:nvPr/>
        </p:nvSpPr>
        <p:spPr>
          <a:xfrm>
            <a:off x="11353800" y="6409151"/>
            <a:ext cx="727435" cy="2964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it-IT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7F9989C-DCC3-4BF9-8263-64584E5A4164}" type="slidenum">
              <a:rPr lang="it-IT" sz="1800" smtClean="0">
                <a:solidFill>
                  <a:srgbClr val="F57F29"/>
                </a:solidFill>
              </a:rPr>
              <a:pPr algn="r"/>
              <a:t>4</a:t>
            </a:fld>
            <a:r>
              <a:rPr lang="it-IT" sz="1800" dirty="0">
                <a:solidFill>
                  <a:srgbClr val="F57F29"/>
                </a:solidFill>
              </a:rPr>
              <a:t>/XX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56D7C9A0-83C1-BA6E-0B45-E89A0526B2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4999" y="76200"/>
            <a:ext cx="6153401" cy="614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Aft>
                <a:spcPts val="1800"/>
              </a:spcAft>
              <a:buClr>
                <a:srgbClr val="C00000"/>
              </a:buClr>
              <a:buSzPct val="100000"/>
            </a:pPr>
            <a:r>
              <a:rPr lang="en-US" sz="3600" u="sng" cap="small" dirty="0">
                <a:solidFill>
                  <a:srgbClr val="EE8404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Slide Title</a:t>
            </a:r>
            <a:endParaRPr lang="en-US" sz="3200" b="1" u="sng" cap="small" dirty="0">
              <a:solidFill>
                <a:srgbClr val="EE840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9608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CCE">
      <a:dk1>
        <a:sysClr val="windowText" lastClr="000000"/>
      </a:dk1>
      <a:lt1>
        <a:sysClr val="window" lastClr="FFFFFF"/>
      </a:lt1>
      <a:dk2>
        <a:srgbClr val="41459C"/>
      </a:dk2>
      <a:lt2>
        <a:srgbClr val="FFFFFF"/>
      </a:lt2>
      <a:accent1>
        <a:srgbClr val="B6E4FA"/>
      </a:accent1>
      <a:accent2>
        <a:srgbClr val="66BC4F"/>
      </a:accent2>
      <a:accent3>
        <a:srgbClr val="17A4C9"/>
      </a:accent3>
      <a:accent4>
        <a:srgbClr val="41459C"/>
      </a:accent4>
      <a:accent5>
        <a:srgbClr val="17A4C9"/>
      </a:accent5>
      <a:accent6>
        <a:srgbClr val="66BC4F"/>
      </a:accent6>
      <a:hlink>
        <a:srgbClr val="B6E4FA"/>
      </a:hlink>
      <a:folHlink>
        <a:srgbClr val="41459C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170</Words>
  <Application>Microsoft Office PowerPoint</Application>
  <PresentationFormat>Widescreen</PresentationFormat>
  <Paragraphs>25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PAPER TITLE</dc:title>
  <dc:creator>D’Silva, Silvanus</dc:creator>
  <cp:lastModifiedBy>Dsilva, Silvanus</cp:lastModifiedBy>
  <cp:revision>50</cp:revision>
  <dcterms:created xsi:type="dcterms:W3CDTF">2015-08-06T17:00:15Z</dcterms:created>
  <dcterms:modified xsi:type="dcterms:W3CDTF">2024-09-05T17:52:35Z</dcterms:modified>
</cp:coreProperties>
</file>