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D91"/>
    <a:srgbClr val="EE8404"/>
    <a:srgbClr val="F57F29"/>
    <a:srgbClr val="006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02" d="100"/>
          <a:sy n="102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37DE0-6A2E-46DE-9A99-E916CCD02C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66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orange text&#10;&#10;Description automatically generated">
            <a:extLst>
              <a:ext uri="{FF2B5EF4-FFF2-40B4-BE49-F238E27FC236}">
                <a16:creationId xmlns:a16="http://schemas.microsoft.com/office/drawing/2014/main" id="{53C8CB92-043A-6CD8-1503-7137FE85AEF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D7C259F-EF2F-CC14-071B-93477BE19A6A}"/>
              </a:ext>
            </a:extLst>
          </p:cNvPr>
          <p:cNvCxnSpPr>
            <a:cxnSpLocks/>
          </p:cNvCxnSpPr>
          <p:nvPr userDrawn="1"/>
        </p:nvCxnSpPr>
        <p:spPr>
          <a:xfrm>
            <a:off x="0" y="6155701"/>
            <a:ext cx="12192000" cy="0"/>
          </a:xfrm>
          <a:prstGeom prst="line">
            <a:avLst/>
          </a:prstGeom>
          <a:ln w="57150">
            <a:solidFill>
              <a:srgbClr val="005D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909FAC8-6170-0473-1BB0-8D6DD928D8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12010" y="130103"/>
            <a:ext cx="2527590" cy="63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96" b="3169"/>
          <a:stretch/>
        </p:blipFill>
        <p:spPr>
          <a:xfrm>
            <a:off x="6580711" y="6356355"/>
            <a:ext cx="5611290" cy="5016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CADD-4895-46EF-B1F2-58478F3D5B14}" type="datetime1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2EB48E3-8302-7E4D-9538-30D3EA653C4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2600"/>
            <a:ext cx="12182483" cy="510540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B21C96-2425-78C3-B03C-D31164960253}"/>
              </a:ext>
            </a:extLst>
          </p:cNvPr>
          <p:cNvSpPr/>
          <p:nvPr/>
        </p:nvSpPr>
        <p:spPr>
          <a:xfrm>
            <a:off x="-9517" y="6019800"/>
            <a:ext cx="12201517" cy="838200"/>
          </a:xfrm>
          <a:prstGeom prst="roundRect">
            <a:avLst>
              <a:gd name="adj" fmla="val 922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A8D9C0-AB17-FB2F-C21F-DBDB8D5BE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9" t="6861" r="-1" b="48425"/>
          <a:stretch/>
        </p:blipFill>
        <p:spPr bwMode="auto">
          <a:xfrm>
            <a:off x="1722120" y="6096000"/>
            <a:ext cx="2011680" cy="65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C3750B-29EE-F5CB-EABA-A5426EAE3E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3283" y="151580"/>
            <a:ext cx="5486400" cy="137242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DF6393-EE15-A6F0-43F2-70189271F626}"/>
              </a:ext>
            </a:extLst>
          </p:cNvPr>
          <p:cNvCxnSpPr>
            <a:cxnSpLocks/>
          </p:cNvCxnSpPr>
          <p:nvPr/>
        </p:nvCxnSpPr>
        <p:spPr>
          <a:xfrm>
            <a:off x="-9517" y="1676400"/>
            <a:ext cx="12192000" cy="0"/>
          </a:xfrm>
          <a:prstGeom prst="line">
            <a:avLst/>
          </a:prstGeom>
          <a:ln w="57150">
            <a:solidFill>
              <a:srgbClr val="EE84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9173F3-3D7C-49E8-28A0-FB5AC6950DC6}"/>
              </a:ext>
            </a:extLst>
          </p:cNvPr>
          <p:cNvCxnSpPr>
            <a:cxnSpLocks/>
          </p:cNvCxnSpPr>
          <p:nvPr/>
        </p:nvCxnSpPr>
        <p:spPr>
          <a:xfrm>
            <a:off x="-9517" y="1752600"/>
            <a:ext cx="12192000" cy="0"/>
          </a:xfrm>
          <a:prstGeom prst="line">
            <a:avLst/>
          </a:prstGeom>
          <a:ln w="57150">
            <a:solidFill>
              <a:srgbClr val="005D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8">
            <a:extLst>
              <a:ext uri="{FF2B5EF4-FFF2-40B4-BE49-F238E27FC236}">
                <a16:creationId xmlns:a16="http://schemas.microsoft.com/office/drawing/2014/main" id="{AF0994FF-0256-C8C5-4530-543E657D07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5" t="14176" r="34536" b="56922"/>
          <a:stretch/>
        </p:blipFill>
        <p:spPr bwMode="auto">
          <a:xfrm>
            <a:off x="76200" y="6194938"/>
            <a:ext cx="1554480" cy="46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AC5F38C1-289A-F5BC-38B2-4BDDA11EF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851" y="2057400"/>
            <a:ext cx="10611264" cy="104908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6D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  <a:endParaRPr lang="en-US" sz="3200" dirty="0">
              <a:solidFill>
                <a:srgbClr val="006D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D0F2E4E-D213-A264-7FFD-1434C6EF81F8}"/>
              </a:ext>
            </a:extLst>
          </p:cNvPr>
          <p:cNvSpPr txBox="1">
            <a:spLocks/>
          </p:cNvSpPr>
          <p:nvPr/>
        </p:nvSpPr>
        <p:spPr>
          <a:xfrm>
            <a:off x="3657600" y="3887329"/>
            <a:ext cx="8534400" cy="129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Affiliation, </a:t>
            </a:r>
            <a:r>
              <a:rPr lang="en-US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Affiliation, </a:t>
            </a:r>
            <a:r>
              <a:rPr lang="en-US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3,4,5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Affiliation…..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3E684E2-3383-905E-B1F9-89E80A3ADE25}"/>
              </a:ext>
            </a:extLst>
          </p:cNvPr>
          <p:cNvSpPr txBox="1">
            <a:spLocks/>
          </p:cNvSpPr>
          <p:nvPr/>
        </p:nvSpPr>
        <p:spPr>
          <a:xfrm>
            <a:off x="1980372" y="3124200"/>
            <a:ext cx="9906828" cy="668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 Name</a:t>
            </a:r>
            <a:r>
              <a:rPr lang="en-US" sz="2000" baseline="30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Author(s) Name</a:t>
            </a:r>
            <a:r>
              <a:rPr lang="en-US" sz="2000" baseline="30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Author(s) Name</a:t>
            </a:r>
            <a:r>
              <a:rPr lang="en-US" sz="2000" baseline="30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>
                <a:solidFill>
                  <a:srgbClr val="F57F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F9602B-6CD8-5856-48D6-781708F75892}"/>
              </a:ext>
            </a:extLst>
          </p:cNvPr>
          <p:cNvCxnSpPr>
            <a:cxnSpLocks/>
          </p:cNvCxnSpPr>
          <p:nvPr/>
        </p:nvCxnSpPr>
        <p:spPr>
          <a:xfrm>
            <a:off x="-9517" y="6019800"/>
            <a:ext cx="12201517" cy="0"/>
          </a:xfrm>
          <a:prstGeom prst="line">
            <a:avLst/>
          </a:prstGeom>
          <a:ln w="57150">
            <a:solidFill>
              <a:srgbClr val="EE84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2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1D0FC256-BC79-5758-A3D7-131529505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9" y="76200"/>
            <a:ext cx="6153401" cy="61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600" u="sng" cap="small" dirty="0">
                <a:solidFill>
                  <a:srgbClr val="EE8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3200" b="1" u="sng" cap="small" dirty="0">
              <a:solidFill>
                <a:srgbClr val="EE8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6">
            <a:extLst>
              <a:ext uri="{FF2B5EF4-FFF2-40B4-BE49-F238E27FC236}">
                <a16:creationId xmlns:a16="http://schemas.microsoft.com/office/drawing/2014/main" id="{6895FDBB-F80C-12DF-1528-B5DC909E7848}"/>
              </a:ext>
            </a:extLst>
          </p:cNvPr>
          <p:cNvSpPr txBox="1"/>
          <p:nvPr/>
        </p:nvSpPr>
        <p:spPr>
          <a:xfrm>
            <a:off x="485525" y="1143000"/>
            <a:ext cx="112492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7">
            <a:extLst>
              <a:ext uri="{FF2B5EF4-FFF2-40B4-BE49-F238E27FC236}">
                <a16:creationId xmlns:a16="http://schemas.microsoft.com/office/drawing/2014/main" id="{54F24AE0-89B1-C2EB-FFB8-8113DC04836D}"/>
              </a:ext>
            </a:extLst>
          </p:cNvPr>
          <p:cNvSpPr txBox="1"/>
          <p:nvPr/>
        </p:nvSpPr>
        <p:spPr>
          <a:xfrm>
            <a:off x="228600" y="3276600"/>
            <a:ext cx="117919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45960D-42FC-73B9-E805-C4829549C725}"/>
              </a:ext>
            </a:extLst>
          </p:cNvPr>
          <p:cNvSpPr txBox="1"/>
          <p:nvPr/>
        </p:nvSpPr>
        <p:spPr>
          <a:xfrm>
            <a:off x="3640316" y="6257410"/>
            <a:ext cx="5715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here Paper title here Paper title here Paper title here Paper title here Paper title here Paper title here </a:t>
            </a:r>
            <a:r>
              <a:rPr lang="en-US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</p:txBody>
      </p:sp>
      <p:sp>
        <p:nvSpPr>
          <p:cNvPr id="13" name="CasellaDiTesto 19">
            <a:extLst>
              <a:ext uri="{FF2B5EF4-FFF2-40B4-BE49-F238E27FC236}">
                <a16:creationId xmlns:a16="http://schemas.microsoft.com/office/drawing/2014/main" id="{687886DB-3306-74E8-2BCF-F544DDC7A039}"/>
              </a:ext>
            </a:extLst>
          </p:cNvPr>
          <p:cNvSpPr txBox="1">
            <a:spLocks noChangeAspect="1"/>
          </p:cNvSpPr>
          <p:nvPr/>
        </p:nvSpPr>
        <p:spPr>
          <a:xfrm>
            <a:off x="9525000" y="6226632"/>
            <a:ext cx="1763472" cy="584775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dirty="0"/>
              <a:t>Logos</a:t>
            </a:r>
            <a:br>
              <a:rPr lang="en-US" sz="1600" dirty="0"/>
            </a:br>
            <a:r>
              <a:rPr lang="en-US" sz="1600" dirty="0"/>
              <a:t>(If Applicable)</a:t>
            </a:r>
          </a:p>
        </p:txBody>
      </p:sp>
      <p:sp>
        <p:nvSpPr>
          <p:cNvPr id="14" name="Segnaposto numero diapositiva 5">
            <a:extLst>
              <a:ext uri="{FF2B5EF4-FFF2-40B4-BE49-F238E27FC236}">
                <a16:creationId xmlns:a16="http://schemas.microsoft.com/office/drawing/2014/main" id="{2E367097-7AB6-811E-9D41-66B39BA89DAC}"/>
              </a:ext>
            </a:extLst>
          </p:cNvPr>
          <p:cNvSpPr txBox="1">
            <a:spLocks/>
          </p:cNvSpPr>
          <p:nvPr/>
        </p:nvSpPr>
        <p:spPr>
          <a:xfrm>
            <a:off x="11353800" y="6409151"/>
            <a:ext cx="727435" cy="296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7F9989C-DCC3-4BF9-8263-64584E5A4164}" type="slidenum">
              <a:rPr lang="it-IT" sz="1800" smtClean="0">
                <a:solidFill>
                  <a:srgbClr val="F57F29"/>
                </a:solidFill>
              </a:rPr>
              <a:pPr algn="r"/>
              <a:t>2</a:t>
            </a:fld>
            <a:r>
              <a:rPr lang="it-IT" sz="1800" dirty="0">
                <a:solidFill>
                  <a:srgbClr val="F57F29"/>
                </a:solidFill>
              </a:rPr>
              <a:t>/XX</a:t>
            </a:r>
          </a:p>
        </p:txBody>
      </p:sp>
    </p:spTree>
    <p:extLst>
      <p:ext uri="{BB962C8B-B14F-4D97-AF65-F5344CB8AC3E}">
        <p14:creationId xmlns:p14="http://schemas.microsoft.com/office/powerpoint/2010/main" val="82867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E6F49A-F7FF-5029-0044-EFFFC3003963}"/>
              </a:ext>
            </a:extLst>
          </p:cNvPr>
          <p:cNvSpPr txBox="1"/>
          <p:nvPr/>
        </p:nvSpPr>
        <p:spPr>
          <a:xfrm>
            <a:off x="3640316" y="6257410"/>
            <a:ext cx="5715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here Paper title here Paper title here Paper title here Paper title here Paper title here Paper title here </a:t>
            </a:r>
            <a:r>
              <a:rPr lang="en-US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</p:txBody>
      </p:sp>
      <p:sp>
        <p:nvSpPr>
          <p:cNvPr id="4" name="CasellaDiTesto 19">
            <a:extLst>
              <a:ext uri="{FF2B5EF4-FFF2-40B4-BE49-F238E27FC236}">
                <a16:creationId xmlns:a16="http://schemas.microsoft.com/office/drawing/2014/main" id="{DAE072A2-41CB-FB91-1D6E-FC2175E17CCA}"/>
              </a:ext>
            </a:extLst>
          </p:cNvPr>
          <p:cNvSpPr txBox="1">
            <a:spLocks noChangeAspect="1"/>
          </p:cNvSpPr>
          <p:nvPr/>
        </p:nvSpPr>
        <p:spPr>
          <a:xfrm>
            <a:off x="9525000" y="6226632"/>
            <a:ext cx="1763472" cy="584775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dirty="0"/>
              <a:t>Logos</a:t>
            </a:r>
            <a:br>
              <a:rPr lang="en-US" sz="1600" dirty="0"/>
            </a:br>
            <a:r>
              <a:rPr lang="en-US" sz="1600" dirty="0"/>
              <a:t>(If Applicable)</a:t>
            </a:r>
          </a:p>
        </p:txBody>
      </p:sp>
      <p:sp>
        <p:nvSpPr>
          <p:cNvPr id="6" name="CasellaDiTesto 6">
            <a:extLst>
              <a:ext uri="{FF2B5EF4-FFF2-40B4-BE49-F238E27FC236}">
                <a16:creationId xmlns:a16="http://schemas.microsoft.com/office/drawing/2014/main" id="{4469C83F-B47F-B785-1D88-4FCCC41B681F}"/>
              </a:ext>
            </a:extLst>
          </p:cNvPr>
          <p:cNvSpPr txBox="1"/>
          <p:nvPr/>
        </p:nvSpPr>
        <p:spPr>
          <a:xfrm>
            <a:off x="485525" y="1143000"/>
            <a:ext cx="112492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AEB07A3D-99BD-76A0-2F56-7D6A3413409E}"/>
              </a:ext>
            </a:extLst>
          </p:cNvPr>
          <p:cNvSpPr txBox="1">
            <a:spLocks/>
          </p:cNvSpPr>
          <p:nvPr/>
        </p:nvSpPr>
        <p:spPr>
          <a:xfrm>
            <a:off x="11353800" y="6409151"/>
            <a:ext cx="727435" cy="296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7F9989C-DCC3-4BF9-8263-64584E5A4164}" type="slidenum">
              <a:rPr lang="it-IT" sz="1800" smtClean="0">
                <a:solidFill>
                  <a:srgbClr val="F57F29"/>
                </a:solidFill>
              </a:rPr>
              <a:pPr algn="r"/>
              <a:t>3</a:t>
            </a:fld>
            <a:r>
              <a:rPr lang="it-IT" sz="1800" dirty="0">
                <a:solidFill>
                  <a:srgbClr val="F57F29"/>
                </a:solidFill>
              </a:rPr>
              <a:t>/XX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2084035-CDAD-8259-6799-2FCBEC808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9" y="76200"/>
            <a:ext cx="6153401" cy="61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600" u="sng" cap="small" dirty="0">
                <a:solidFill>
                  <a:srgbClr val="EE8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3200" b="1" u="sng" cap="small" dirty="0">
              <a:solidFill>
                <a:srgbClr val="EE8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0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FB56A8-4FF8-DDE7-126C-0BB4CDC7CFFE}"/>
              </a:ext>
            </a:extLst>
          </p:cNvPr>
          <p:cNvSpPr txBox="1"/>
          <p:nvPr/>
        </p:nvSpPr>
        <p:spPr>
          <a:xfrm>
            <a:off x="3640316" y="6257410"/>
            <a:ext cx="5715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here Paper title here Paper title here Paper title here Paper title here Paper title here Paper title here </a:t>
            </a:r>
            <a:r>
              <a:rPr lang="en-US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</p:txBody>
      </p:sp>
      <p:sp>
        <p:nvSpPr>
          <p:cNvPr id="4" name="CasellaDiTesto 19">
            <a:extLst>
              <a:ext uri="{FF2B5EF4-FFF2-40B4-BE49-F238E27FC236}">
                <a16:creationId xmlns:a16="http://schemas.microsoft.com/office/drawing/2014/main" id="{CE3A05CF-BD83-DE73-C912-98C95AE7498F}"/>
              </a:ext>
            </a:extLst>
          </p:cNvPr>
          <p:cNvSpPr txBox="1">
            <a:spLocks noChangeAspect="1"/>
          </p:cNvSpPr>
          <p:nvPr/>
        </p:nvSpPr>
        <p:spPr>
          <a:xfrm>
            <a:off x="9525000" y="6226632"/>
            <a:ext cx="1763472" cy="584775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600" dirty="0"/>
              <a:t>Logos</a:t>
            </a:r>
            <a:br>
              <a:rPr lang="en-US" sz="1600" dirty="0"/>
            </a:br>
            <a:r>
              <a:rPr lang="en-US" sz="1600" dirty="0"/>
              <a:t>(If Applicable)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3CCD1DF4-6B48-4612-3821-45FDF45C97E1}"/>
              </a:ext>
            </a:extLst>
          </p:cNvPr>
          <p:cNvSpPr txBox="1">
            <a:spLocks/>
          </p:cNvSpPr>
          <p:nvPr/>
        </p:nvSpPr>
        <p:spPr>
          <a:xfrm>
            <a:off x="11353800" y="6409151"/>
            <a:ext cx="727435" cy="2964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7F9989C-DCC3-4BF9-8263-64584E5A4164}" type="slidenum">
              <a:rPr lang="it-IT" sz="1800" smtClean="0">
                <a:solidFill>
                  <a:srgbClr val="F57F29"/>
                </a:solidFill>
              </a:rPr>
              <a:pPr algn="r"/>
              <a:t>4</a:t>
            </a:fld>
            <a:r>
              <a:rPr lang="it-IT" sz="1800" dirty="0">
                <a:solidFill>
                  <a:srgbClr val="F57F29"/>
                </a:solidFill>
              </a:rPr>
              <a:t>/XX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56D7C9A0-83C1-BA6E-0B45-E89A0526B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9" y="76200"/>
            <a:ext cx="6153401" cy="61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600" u="sng" cap="small" dirty="0">
                <a:solidFill>
                  <a:srgbClr val="EE84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3200" b="1" u="sng" cap="small" dirty="0">
              <a:solidFill>
                <a:srgbClr val="EE840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0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CE">
      <a:dk1>
        <a:sysClr val="windowText" lastClr="000000"/>
      </a:dk1>
      <a:lt1>
        <a:sysClr val="window" lastClr="FFFFFF"/>
      </a:lt1>
      <a:dk2>
        <a:srgbClr val="41459C"/>
      </a:dk2>
      <a:lt2>
        <a:srgbClr val="FFFFFF"/>
      </a:lt2>
      <a:accent1>
        <a:srgbClr val="B6E4FA"/>
      </a:accent1>
      <a:accent2>
        <a:srgbClr val="66BC4F"/>
      </a:accent2>
      <a:accent3>
        <a:srgbClr val="17A4C9"/>
      </a:accent3>
      <a:accent4>
        <a:srgbClr val="41459C"/>
      </a:accent4>
      <a:accent5>
        <a:srgbClr val="17A4C9"/>
      </a:accent5>
      <a:accent6>
        <a:srgbClr val="66BC4F"/>
      </a:accent6>
      <a:hlink>
        <a:srgbClr val="B6E4FA"/>
      </a:hlink>
      <a:folHlink>
        <a:srgbClr val="414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170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D’Silva, Silvanus</dc:creator>
  <cp:lastModifiedBy>Dsilva, Silvanus</cp:lastModifiedBy>
  <cp:revision>50</cp:revision>
  <dcterms:created xsi:type="dcterms:W3CDTF">2015-08-06T17:00:15Z</dcterms:created>
  <dcterms:modified xsi:type="dcterms:W3CDTF">2024-09-05T17:52:35Z</dcterms:modified>
</cp:coreProperties>
</file>